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99"/>
    <a:srgbClr val="FF0000"/>
    <a:srgbClr val="66FF33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575" autoAdjust="0"/>
  </p:normalViewPr>
  <p:slideViewPr>
    <p:cSldViewPr>
      <p:cViewPr varScale="1">
        <p:scale>
          <a:sx n="66" d="100"/>
          <a:sy n="66" d="100"/>
        </p:scale>
        <p:origin x="-14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/>
          </a:p>
        </p:txBody>
      </p:sp>
      <p:sp>
        <p:nvSpPr>
          <p:cNvPr id="1331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4511E30-EB1B-4B55-BE5F-79C00DEE8E40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75462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2009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1C78C6-762A-4C02-B6A0-C1EC8A0EBCD3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315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2009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11D2D6-ED2E-4535-ABA1-D69E8807DB26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2531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2009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20B60A-44CE-4362-9C1B-99EB845960F0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2677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2009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0C0EEE-BD3D-4596-918B-620CCD10BECF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81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2009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D29388-1C65-4FD4-85B6-C0739BA51A62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5357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2009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C16B46-F1E9-4D61-B755-D176C91B9DD4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59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2009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296B59-A8A5-4E5C-A68A-3B660C065FCD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7549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2009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3903C2-CA60-40E6-AE44-5E332E7877A8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1720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2009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5B9123-1033-4F16-BAE1-05F2B91F9D4F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8563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2009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E763E3-0568-4D90-8CC7-7AB9535FE4C8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0363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2009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C2A75A-E208-4AF2-83DE-F340E43853EC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9229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de-DE"/>
              <a:t>© Dr. rer. pol. Jens Siebel, 2009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12F404E-BB2C-4FC6-89D0-290355AEA2D2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Dr. rer. pol. Jens Siebel, 2009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title"/>
          </p:nvPr>
        </p:nvSpPr>
        <p:spPr>
          <a:xfrm>
            <a:off x="457200" y="250825"/>
            <a:ext cx="8229600" cy="417513"/>
          </a:xfrm>
          <a:noFill/>
        </p:spPr>
        <p:txBody>
          <a:bodyPr/>
          <a:lstStyle/>
          <a:p>
            <a:r>
              <a:rPr lang="de-DE" sz="2400" b="1"/>
              <a:t>Beispiel 4.6.6: Verschiebung von Funktionsgraphen</a:t>
            </a:r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>
            <p:ph sz="half" idx="1"/>
          </p:nvPr>
        </p:nvGraphicFramePr>
        <p:xfrm>
          <a:off x="1187450" y="1196975"/>
          <a:ext cx="6985000" cy="491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Grafik" r:id="rId3" imgW="4324320" imgH="2876400" progId="VCam.Graphics.3">
                  <p:embed/>
                </p:oleObj>
              </mc:Choice>
              <mc:Fallback>
                <p:oleObj name="Grafik" r:id="rId3" imgW="4324320" imgH="2876400" progId="VCam.Graphics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450" y="1196975"/>
                        <a:ext cx="6985000" cy="491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0" y="549275"/>
            <a:ext cx="5256213" cy="62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1400"/>
              <a:t>Wir haben die Funktion g(x)=x² </a:t>
            </a:r>
          </a:p>
          <a:p>
            <a:pPr>
              <a:spcBef>
                <a:spcPct val="50000"/>
              </a:spcBef>
            </a:pPr>
            <a:r>
              <a:rPr lang="de-DE" sz="1400"/>
              <a:t>f(x)=-[2(x+1)²-2] erhalten wir, wenn wir g(x)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Dr. rer. pol. Jens Siebel, 2009</a:t>
            </a:r>
          </a:p>
        </p:txBody>
      </p:sp>
      <p:graphicFrame>
        <p:nvGraphicFramePr>
          <p:cNvPr id="5129" name="Object 9"/>
          <p:cNvGraphicFramePr>
            <a:graphicFrameLocks/>
          </p:cNvGraphicFramePr>
          <p:nvPr>
            <p:ph idx="1"/>
          </p:nvPr>
        </p:nvGraphicFramePr>
        <p:xfrm>
          <a:off x="1187450" y="1196975"/>
          <a:ext cx="6985000" cy="4916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Grafik" r:id="rId3" imgW="4324320" imgH="2876400" progId="VCam.Graphics.3">
                  <p:embed/>
                </p:oleObj>
              </mc:Choice>
              <mc:Fallback>
                <p:oleObj name="Grafik" r:id="rId3" imgW="4324320" imgH="2876400" progId="VCam.Graphics.3">
                  <p:embed/>
                  <p:pic>
                    <p:nvPicPr>
                      <p:cNvPr id="0" name="Object 9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450" y="1196975"/>
                        <a:ext cx="6985000" cy="4916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50825"/>
            <a:ext cx="8229600" cy="417513"/>
          </a:xfrm>
          <a:noFill/>
        </p:spPr>
        <p:txBody>
          <a:bodyPr/>
          <a:lstStyle/>
          <a:p>
            <a:r>
              <a:rPr lang="de-DE" sz="2400" b="1"/>
              <a:t>Beispiel 4.6.6: Verschiebung von Funktionsgraphen</a:t>
            </a: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0" y="549275"/>
            <a:ext cx="5256213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1400"/>
              <a:t>Wir haben die Funktion g(x)=x² </a:t>
            </a:r>
          </a:p>
          <a:p>
            <a:pPr>
              <a:spcBef>
                <a:spcPct val="50000"/>
              </a:spcBef>
            </a:pPr>
            <a:r>
              <a:rPr lang="de-DE" sz="1400"/>
              <a:t>f(x)=-[2(x</a:t>
            </a:r>
            <a:r>
              <a:rPr lang="de-DE" sz="1400">
                <a:solidFill>
                  <a:schemeClr val="accent2"/>
                </a:solidFill>
              </a:rPr>
              <a:t>+1</a:t>
            </a:r>
            <a:r>
              <a:rPr lang="de-DE" sz="1400"/>
              <a:t>)²-2] erhalten wir, wenn wir g(x)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de-DE" sz="1400">
                <a:solidFill>
                  <a:schemeClr val="accent2"/>
                </a:solidFill>
              </a:rPr>
              <a:t>um 1 Einheit nach links verschieben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Dr. rer. pol. Jens Siebel, 2009</a:t>
            </a:r>
          </a:p>
        </p:txBody>
      </p:sp>
      <p:graphicFrame>
        <p:nvGraphicFramePr>
          <p:cNvPr id="7176" name="Object 8"/>
          <p:cNvGraphicFramePr>
            <a:graphicFrameLocks/>
          </p:cNvGraphicFramePr>
          <p:nvPr>
            <p:ph idx="1"/>
          </p:nvPr>
        </p:nvGraphicFramePr>
        <p:xfrm>
          <a:off x="1187450" y="1196975"/>
          <a:ext cx="6985000" cy="4916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Grafik" r:id="rId3" imgW="4324320" imgH="2876400" progId="VCam.Graphics.3">
                  <p:embed/>
                </p:oleObj>
              </mc:Choice>
              <mc:Fallback>
                <p:oleObj name="Grafik" r:id="rId3" imgW="4324320" imgH="2876400" progId="VCam.Graphics.3">
                  <p:embed/>
                  <p:pic>
                    <p:nvPicPr>
                      <p:cNvPr id="0" name="Object 8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450" y="1196975"/>
                        <a:ext cx="6985000" cy="4916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50825"/>
            <a:ext cx="8229600" cy="417513"/>
          </a:xfrm>
          <a:noFill/>
        </p:spPr>
        <p:txBody>
          <a:bodyPr/>
          <a:lstStyle/>
          <a:p>
            <a:r>
              <a:rPr lang="de-DE" sz="2400" b="1"/>
              <a:t>Beispiel 4.6.6: Verschiebung von Funktionsgraphen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0" y="549275"/>
            <a:ext cx="5256213" cy="1262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1400"/>
              <a:t>Wir haben die Funktion g(x)=x² </a:t>
            </a:r>
          </a:p>
          <a:p>
            <a:pPr>
              <a:spcBef>
                <a:spcPct val="50000"/>
              </a:spcBef>
            </a:pPr>
            <a:r>
              <a:rPr lang="de-DE" sz="1400"/>
              <a:t>f(x)=-[</a:t>
            </a:r>
            <a:r>
              <a:rPr lang="de-DE" sz="1400">
                <a:solidFill>
                  <a:srgbClr val="FF0000"/>
                </a:solidFill>
              </a:rPr>
              <a:t>2</a:t>
            </a:r>
            <a:r>
              <a:rPr lang="de-DE" sz="1400"/>
              <a:t>(x</a:t>
            </a:r>
            <a:r>
              <a:rPr lang="de-DE" sz="1400">
                <a:solidFill>
                  <a:schemeClr val="accent2"/>
                </a:solidFill>
              </a:rPr>
              <a:t>+1</a:t>
            </a:r>
            <a:r>
              <a:rPr lang="de-DE" sz="1400"/>
              <a:t>)²-2] erhalten wir, wenn wir g(x)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de-DE" sz="1400">
                <a:solidFill>
                  <a:schemeClr val="accent2"/>
                </a:solidFill>
              </a:rPr>
              <a:t>um 1 Einheit nach links</a:t>
            </a:r>
            <a:r>
              <a:rPr lang="de-DE" sz="1400"/>
              <a:t> </a:t>
            </a:r>
            <a:r>
              <a:rPr lang="de-DE" sz="1400">
                <a:solidFill>
                  <a:schemeClr val="accent2"/>
                </a:solidFill>
              </a:rPr>
              <a:t>verschieben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de-DE" sz="1400">
                <a:solidFill>
                  <a:srgbClr val="FF0000"/>
                </a:solidFill>
              </a:rPr>
              <a:t>um den Faktor 2 strecken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Dr. rer. pol. Jens Siebel, 2009</a:t>
            </a:r>
          </a:p>
        </p:txBody>
      </p:sp>
      <p:graphicFrame>
        <p:nvGraphicFramePr>
          <p:cNvPr id="9225" name="Object 9"/>
          <p:cNvGraphicFramePr>
            <a:graphicFrameLocks/>
          </p:cNvGraphicFramePr>
          <p:nvPr>
            <p:ph idx="1"/>
          </p:nvPr>
        </p:nvGraphicFramePr>
        <p:xfrm>
          <a:off x="1187450" y="1196975"/>
          <a:ext cx="6985000" cy="4916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Grafik" r:id="rId3" imgW="4324320" imgH="2876400" progId="VCam.Graphics.3">
                  <p:embed/>
                </p:oleObj>
              </mc:Choice>
              <mc:Fallback>
                <p:oleObj name="Grafik" r:id="rId3" imgW="4324320" imgH="2876400" progId="VCam.Graphics.3">
                  <p:embed/>
                  <p:pic>
                    <p:nvPicPr>
                      <p:cNvPr id="0" name="Object 9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450" y="1196975"/>
                        <a:ext cx="6985000" cy="4916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50825"/>
            <a:ext cx="8231188" cy="417513"/>
          </a:xfrm>
          <a:noFill/>
        </p:spPr>
        <p:txBody>
          <a:bodyPr/>
          <a:lstStyle/>
          <a:p>
            <a:r>
              <a:rPr lang="de-DE" sz="2400" b="1"/>
              <a:t>Beispiel 4.6.6: Verschiebung von Funktionsgraphen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0" y="549275"/>
            <a:ext cx="5256213" cy="158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1400"/>
              <a:t>Wir haben die Funktion g(x)=x² </a:t>
            </a:r>
          </a:p>
          <a:p>
            <a:pPr>
              <a:spcBef>
                <a:spcPct val="50000"/>
              </a:spcBef>
            </a:pPr>
            <a:r>
              <a:rPr lang="de-DE" sz="1400"/>
              <a:t>f(x)=-[</a:t>
            </a:r>
            <a:r>
              <a:rPr lang="de-DE" sz="1400">
                <a:solidFill>
                  <a:srgbClr val="FF0000"/>
                </a:solidFill>
              </a:rPr>
              <a:t>2</a:t>
            </a:r>
            <a:r>
              <a:rPr lang="de-DE" sz="1400"/>
              <a:t>(x</a:t>
            </a:r>
            <a:r>
              <a:rPr lang="de-DE" sz="1400">
                <a:solidFill>
                  <a:schemeClr val="accent2"/>
                </a:solidFill>
              </a:rPr>
              <a:t>+1</a:t>
            </a:r>
            <a:r>
              <a:rPr lang="de-DE" sz="1400"/>
              <a:t>)²</a:t>
            </a:r>
            <a:r>
              <a:rPr lang="de-DE" sz="1400">
                <a:solidFill>
                  <a:srgbClr val="66FF33"/>
                </a:solidFill>
              </a:rPr>
              <a:t>-2</a:t>
            </a:r>
            <a:r>
              <a:rPr lang="de-DE" sz="1400"/>
              <a:t>] erhalten wir, wenn wir g(x)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de-DE" sz="1400">
                <a:solidFill>
                  <a:schemeClr val="accent2"/>
                </a:solidFill>
              </a:rPr>
              <a:t>um 1 Einheit nach links verschieben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de-DE" sz="1400">
                <a:solidFill>
                  <a:srgbClr val="FF0000"/>
                </a:solidFill>
              </a:rPr>
              <a:t>um den Faktor 2 strecken</a:t>
            </a:r>
          </a:p>
          <a:p>
            <a:pPr lvl="4">
              <a:spcBef>
                <a:spcPct val="50000"/>
              </a:spcBef>
              <a:buFontTx/>
              <a:buChar char="•"/>
            </a:pPr>
            <a:r>
              <a:rPr lang="de-DE" sz="1400">
                <a:solidFill>
                  <a:srgbClr val="66FF33"/>
                </a:solidFill>
              </a:rPr>
              <a:t>um 2 Einheiten nach unten verschieben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Dr. rer. pol. Jens Siebel, 2009</a:t>
            </a:r>
          </a:p>
        </p:txBody>
      </p:sp>
      <p:graphicFrame>
        <p:nvGraphicFramePr>
          <p:cNvPr id="11274" name="Object 10"/>
          <p:cNvGraphicFramePr>
            <a:graphicFrameLocks/>
          </p:cNvGraphicFramePr>
          <p:nvPr>
            <p:ph idx="1"/>
          </p:nvPr>
        </p:nvGraphicFramePr>
        <p:xfrm>
          <a:off x="1187450" y="1196975"/>
          <a:ext cx="6985000" cy="4916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" name="Grafik" r:id="rId3" imgW="4324320" imgH="2876400" progId="VCam.Graphics.3">
                  <p:embed/>
                </p:oleObj>
              </mc:Choice>
              <mc:Fallback>
                <p:oleObj name="Grafik" r:id="rId3" imgW="4324320" imgH="2876400" progId="VCam.Graphics.3">
                  <p:embed/>
                  <p:pic>
                    <p:nvPicPr>
                      <p:cNvPr id="0" name="Object 10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450" y="1196975"/>
                        <a:ext cx="6985000" cy="4916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50825"/>
            <a:ext cx="8229600" cy="417513"/>
          </a:xfrm>
          <a:noFill/>
        </p:spPr>
        <p:txBody>
          <a:bodyPr/>
          <a:lstStyle/>
          <a:p>
            <a:r>
              <a:rPr lang="de-DE" sz="2400" b="1"/>
              <a:t>Beispiel 4.6.6: Verschiebung von Funktionsgraphen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0" y="549275"/>
            <a:ext cx="5256213" cy="1900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1400"/>
              <a:t>Wir haben die Funktion g(x)=x² </a:t>
            </a:r>
          </a:p>
          <a:p>
            <a:pPr>
              <a:spcBef>
                <a:spcPct val="50000"/>
              </a:spcBef>
            </a:pPr>
            <a:r>
              <a:rPr lang="de-DE" sz="1400"/>
              <a:t>f(x)=</a:t>
            </a:r>
            <a:r>
              <a:rPr lang="de-DE" sz="1400">
                <a:solidFill>
                  <a:srgbClr val="CC3399"/>
                </a:solidFill>
              </a:rPr>
              <a:t>-[</a:t>
            </a:r>
            <a:r>
              <a:rPr lang="de-DE" sz="1400">
                <a:solidFill>
                  <a:srgbClr val="FF0000"/>
                </a:solidFill>
              </a:rPr>
              <a:t>2</a:t>
            </a:r>
            <a:r>
              <a:rPr lang="de-DE" sz="1400"/>
              <a:t>(x</a:t>
            </a:r>
            <a:r>
              <a:rPr lang="de-DE" sz="1400">
                <a:solidFill>
                  <a:schemeClr val="accent2"/>
                </a:solidFill>
              </a:rPr>
              <a:t>+1</a:t>
            </a:r>
            <a:r>
              <a:rPr lang="de-DE" sz="1400"/>
              <a:t>)²</a:t>
            </a:r>
            <a:r>
              <a:rPr lang="de-DE" sz="1400">
                <a:solidFill>
                  <a:srgbClr val="66FF33"/>
                </a:solidFill>
              </a:rPr>
              <a:t>-2</a:t>
            </a:r>
            <a:r>
              <a:rPr lang="de-DE" sz="1400">
                <a:solidFill>
                  <a:srgbClr val="CC3399"/>
                </a:solidFill>
              </a:rPr>
              <a:t>]</a:t>
            </a:r>
            <a:r>
              <a:rPr lang="de-DE" sz="1400"/>
              <a:t> erhalten wir, wenn wir g(x)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de-DE" sz="1400">
                <a:solidFill>
                  <a:schemeClr val="accent2"/>
                </a:solidFill>
              </a:rPr>
              <a:t>um 1 Einheiten nach links verschieben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de-DE" sz="1400">
                <a:solidFill>
                  <a:srgbClr val="FF0000"/>
                </a:solidFill>
              </a:rPr>
              <a:t>um den Faktor 2 strecken</a:t>
            </a:r>
          </a:p>
          <a:p>
            <a:pPr lvl="4">
              <a:spcBef>
                <a:spcPct val="50000"/>
              </a:spcBef>
              <a:buFontTx/>
              <a:buChar char="•"/>
            </a:pPr>
            <a:r>
              <a:rPr lang="de-DE" sz="1400">
                <a:solidFill>
                  <a:srgbClr val="66FF33"/>
                </a:solidFill>
              </a:rPr>
              <a:t>um 2 Einheiten nach unten verschieben</a:t>
            </a:r>
          </a:p>
          <a:p>
            <a:pPr lvl="4">
              <a:spcBef>
                <a:spcPct val="50000"/>
              </a:spcBef>
              <a:buFontTx/>
              <a:buChar char="•"/>
            </a:pPr>
            <a:r>
              <a:rPr lang="de-DE" sz="1400">
                <a:solidFill>
                  <a:srgbClr val="CC3399"/>
                </a:solidFill>
              </a:rPr>
              <a:t>an der x-Achse spiegeln.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231</Words>
  <Application>Microsoft Office PowerPoint</Application>
  <PresentationFormat>Bildschirmpräsentation (4:3)</PresentationFormat>
  <Paragraphs>30</Paragraphs>
  <Slides>5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8" baseType="lpstr">
      <vt:lpstr>Arial</vt:lpstr>
      <vt:lpstr>Standarddesign</vt:lpstr>
      <vt:lpstr>VCam Grafik</vt:lpstr>
      <vt:lpstr>Beispiel 4.6.6: Verschiebung von Funktionsgraphen</vt:lpstr>
      <vt:lpstr>Beispiel 4.6.6: Verschiebung von Funktionsgraphen</vt:lpstr>
      <vt:lpstr>Beispiel 4.6.6: Verschiebung von Funktionsgraphen</vt:lpstr>
      <vt:lpstr>Beispiel 4.6.6: Verschiebung von Funktionsgraphen</vt:lpstr>
      <vt:lpstr>Beispiel 4.6.6: Verschiebung von Funktionsgraphen</vt:lpstr>
    </vt:vector>
  </TitlesOfParts>
  <Company>FSC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Beispiel 4.6.6: Verschiebung von Funktionsgraphen</dc:title>
  <dc:creator>Dr. rer. pol. Jens Siebel</dc:creator>
  <cp:lastModifiedBy>Dr. Jens Siebel</cp:lastModifiedBy>
  <cp:revision>57</cp:revision>
  <dcterms:created xsi:type="dcterms:W3CDTF">2008-09-15T17:17:37Z</dcterms:created>
  <dcterms:modified xsi:type="dcterms:W3CDTF">2012-03-05T15:06:31Z</dcterms:modified>
</cp:coreProperties>
</file>